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4" r:id="rId7"/>
    <p:sldId id="262" r:id="rId8"/>
    <p:sldId id="265" r:id="rId9"/>
    <p:sldId id="268" r:id="rId10"/>
    <p:sldId id="269" r:id="rId11"/>
    <p:sldId id="263" r:id="rId12"/>
    <p:sldId id="25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D6F"/>
    <a:srgbClr val="09255D"/>
    <a:srgbClr val="E6E6E6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95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81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2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8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5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8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42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18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59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2746B-E29B-48FD-A53D-393B1DFB361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158E8-AC86-466A-BBC7-2ADD2586F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/>
          <p:cNvSpPr/>
          <p:nvPr/>
        </p:nvSpPr>
        <p:spPr>
          <a:xfrm>
            <a:off x="7307801" y="2236115"/>
            <a:ext cx="4352215" cy="43522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원호 48"/>
          <p:cNvSpPr/>
          <p:nvPr/>
        </p:nvSpPr>
        <p:spPr>
          <a:xfrm>
            <a:off x="7470307" y="2462719"/>
            <a:ext cx="3935179" cy="3924814"/>
          </a:xfrm>
          <a:prstGeom prst="arc">
            <a:avLst>
              <a:gd name="adj1" fmla="val 16215550"/>
              <a:gd name="adj2" fmla="val 58089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9679152" y="2189460"/>
            <a:ext cx="1529905" cy="152990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517647" y="2462719"/>
            <a:ext cx="3899008" cy="389900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78149" y="2072294"/>
            <a:ext cx="1743075" cy="1743075"/>
          </a:xfrm>
          <a:prstGeom prst="ellipse">
            <a:avLst/>
          </a:prstGeom>
          <a:noFill/>
          <a:ln w="38100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그 시절 만남의 장소, 종로서적의 추억이 돌아오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89" y="2578662"/>
            <a:ext cx="3667125" cy="3667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7768275" y="2696589"/>
            <a:ext cx="3431269" cy="3431269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/>
          <p:cNvSpPr/>
          <p:nvPr/>
        </p:nvSpPr>
        <p:spPr>
          <a:xfrm rot="13499958">
            <a:off x="7830744" y="2446631"/>
            <a:ext cx="3554949" cy="3753091"/>
          </a:xfrm>
          <a:prstGeom prst="arc">
            <a:avLst>
              <a:gd name="adj1" fmla="val 14694728"/>
              <a:gd name="adj2" fmla="val 2050707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98870" y="4014209"/>
            <a:ext cx="183705" cy="183705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729447" y="4637656"/>
            <a:ext cx="115319" cy="115319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892100" y="5135034"/>
            <a:ext cx="183705" cy="183705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1218570" y="3890035"/>
            <a:ext cx="373835" cy="373835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1812178" y="3699097"/>
            <a:ext cx="183705" cy="183705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08127" y="5604742"/>
            <a:ext cx="599217" cy="599217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470308" y="6566610"/>
            <a:ext cx="115319" cy="115319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978771" y="6440565"/>
            <a:ext cx="183705" cy="183705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692364" y="564024"/>
            <a:ext cx="108914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92364" y="3179036"/>
            <a:ext cx="0" cy="336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068565" y="2132766"/>
            <a:ext cx="1594392" cy="15943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6879844" y="3790949"/>
            <a:ext cx="115319" cy="115319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원호 44"/>
          <p:cNvSpPr/>
          <p:nvPr/>
        </p:nvSpPr>
        <p:spPr>
          <a:xfrm rot="19495723">
            <a:off x="7412336" y="2205307"/>
            <a:ext cx="4143143" cy="4252828"/>
          </a:xfrm>
          <a:prstGeom prst="arc">
            <a:avLst>
              <a:gd name="adj1" fmla="val 16200000"/>
              <a:gd name="adj2" fmla="val 188048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99593" y="676533"/>
            <a:ext cx="59699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i="1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JONGNO BOOKS</a:t>
            </a:r>
            <a:endParaRPr lang="ko-KR" altLang="en-US" sz="6000" b="1" i="1">
              <a:solidFill>
                <a:schemeClr val="bg1"/>
              </a:solidFill>
              <a:latin typeface="MS UI Gothic" panose="020B0600070205080204" pitchFamily="34" charset="-128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9593" y="1774585"/>
            <a:ext cx="34836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i="1" smtClean="0">
                <a:solidFill>
                  <a:schemeClr val="bg1"/>
                </a:solidFill>
                <a:latin typeface="MS UI Gothic" panose="020B0600070205080204" pitchFamily="34" charset="-128"/>
              </a:rPr>
              <a:t>WEB SITE</a:t>
            </a:r>
            <a:endParaRPr lang="ko-KR" altLang="en-US" sz="6000" b="1" i="1">
              <a:solidFill>
                <a:schemeClr val="bg1"/>
              </a:solidFill>
              <a:latin typeface="MS UI Gothic" panose="020B0600070205080204" pitchFamily="34" charset="-128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46614" y="4187475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Project Proposal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27870" y="4637656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By. Lim Ye Rang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296301" y="176142"/>
            <a:ext cx="120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flipH="1">
            <a:off x="1032754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021101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0800000" flipH="1">
            <a:off x="1108298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>
          <a:xfrm rot="10800000">
            <a:off x="1096645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259594" y="158676"/>
            <a:ext cx="7108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HOME / TOPIC / DATA / PLANNING / REALIZATION / EVALUATION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</a:endParaRPr>
          </a:p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90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692363" y="564024"/>
            <a:ext cx="8297813" cy="629397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92364" y="564024"/>
            <a:ext cx="108914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296301" y="176142"/>
            <a:ext cx="120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032754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021101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rot="10800000" flipH="1">
            <a:off x="1108298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 rot="10800000">
            <a:off x="1096645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59594" y="158676"/>
            <a:ext cx="7108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HOME / TOPIC / DATA / </a:t>
            </a:r>
            <a:r>
              <a:rPr lang="en-US" altLang="ko-KR" b="1" smtClean="0">
                <a:solidFill>
                  <a:srgbClr val="E93D6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PLANNING</a:t>
            </a:r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/ REALIZATION / EVALUATION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</a:endParaRPr>
          </a:p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92364" y="3179036"/>
            <a:ext cx="0" cy="336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27" y="6249033"/>
            <a:ext cx="549481" cy="5494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3"/>
          <a:stretch/>
        </p:blipFill>
        <p:spPr>
          <a:xfrm>
            <a:off x="10121840" y="6387867"/>
            <a:ext cx="1180094" cy="3093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10121840" y="6767093"/>
            <a:ext cx="1936276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526970" y="430620"/>
            <a:ext cx="760576" cy="791479"/>
            <a:chOff x="692364" y="705420"/>
            <a:chExt cx="760576" cy="791479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692364" y="705420"/>
              <a:ext cx="76057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2364" y="705420"/>
              <a:ext cx="0" cy="79147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타원 32"/>
          <p:cNvSpPr/>
          <p:nvPr/>
        </p:nvSpPr>
        <p:spPr>
          <a:xfrm>
            <a:off x="524294" y="1223709"/>
            <a:ext cx="183705" cy="183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32746" y="920365"/>
            <a:ext cx="105048" cy="105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610519" y="761961"/>
            <a:ext cx="0" cy="7349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8888314" y="6296014"/>
            <a:ext cx="183705" cy="183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9284144" y="6010037"/>
            <a:ext cx="105048" cy="105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66725" y="5100991"/>
            <a:ext cx="0" cy="14415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26791" y="525455"/>
            <a:ext cx="0" cy="35992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248319" y="176142"/>
            <a:ext cx="860981" cy="714599"/>
          </a:xfrm>
          <a:prstGeom prst="line">
            <a:avLst/>
          </a:prstGeom>
          <a:ln w="19050">
            <a:solidFill>
              <a:srgbClr val="E93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787860" y="2889621"/>
            <a:ext cx="16786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Prototype</a:t>
            </a:r>
          </a:p>
          <a:p>
            <a:pPr algn="ctr"/>
            <a:r>
              <a:rPr lang="en-US" altLang="ko-KR" sz="2800" b="1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(Sub)</a:t>
            </a:r>
            <a:endParaRPr lang="en-US" altLang="ko-KR" sz="2800" b="1">
              <a:solidFill>
                <a:schemeClr val="bg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400" y="605232"/>
            <a:ext cx="2846573" cy="61618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579" y="605232"/>
            <a:ext cx="2846574" cy="6161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6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92364" y="564024"/>
            <a:ext cx="108914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296301" y="176142"/>
            <a:ext cx="120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032754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021101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rot="10800000" flipH="1">
            <a:off x="1108298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 rot="10800000">
            <a:off x="1096645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59594" y="158676"/>
            <a:ext cx="7108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HOME / TOPIC / DATA / PLANNING / </a:t>
            </a:r>
            <a:r>
              <a:rPr lang="en-US" altLang="ko-KR" b="1" smtClean="0">
                <a:solidFill>
                  <a:srgbClr val="E93D6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REALIZATION</a:t>
            </a:r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/ EVALUATION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</a:endParaRPr>
          </a:p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92364" y="3179036"/>
            <a:ext cx="0" cy="336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27" y="6249033"/>
            <a:ext cx="549481" cy="5494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3"/>
          <a:stretch/>
        </p:blipFill>
        <p:spPr>
          <a:xfrm>
            <a:off x="10121840" y="6387867"/>
            <a:ext cx="1180094" cy="3093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10121840" y="6767093"/>
            <a:ext cx="1936276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1B4C1F-B346-55FD-BDF5-184F488600D4}"/>
              </a:ext>
            </a:extLst>
          </p:cNvPr>
          <p:cNvSpPr txBox="1"/>
          <p:nvPr/>
        </p:nvSpPr>
        <p:spPr>
          <a:xfrm>
            <a:off x="660767" y="673728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0" smtClean="0">
                <a:solidFill>
                  <a:schemeClr val="bg1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UI DESIGN GUIDE</a:t>
            </a:r>
            <a:endParaRPr lang="en-US" altLang="ko-KR" sz="3200" b="1" i="0">
              <a:solidFill>
                <a:schemeClr val="bg1"/>
              </a:solidFill>
              <a:effectLst/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354190" y="1876426"/>
            <a:ext cx="4725655" cy="4826103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31661" y="1422930"/>
            <a:ext cx="4725655" cy="4826103"/>
          </a:xfrm>
          <a:prstGeom prst="ellipse">
            <a:avLst/>
          </a:prstGeom>
          <a:solidFill>
            <a:schemeClr val="bg1">
              <a:alpha val="73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99" y="1760797"/>
            <a:ext cx="1269841" cy="1269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/>
          <p:cNvGrpSpPr/>
          <p:nvPr/>
        </p:nvGrpSpPr>
        <p:grpSpPr>
          <a:xfrm rot="13534747">
            <a:off x="791132" y="1352507"/>
            <a:ext cx="5138673" cy="5175048"/>
            <a:chOff x="7307801" y="2205307"/>
            <a:chExt cx="4352215" cy="4383023"/>
          </a:xfrm>
        </p:grpSpPr>
        <p:sp>
          <p:nvSpPr>
            <p:cNvPr id="25" name="타원 24"/>
            <p:cNvSpPr/>
            <p:nvPr/>
          </p:nvSpPr>
          <p:spPr>
            <a:xfrm>
              <a:off x="7307801" y="2236115"/>
              <a:ext cx="4352215" cy="43522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호 25"/>
            <p:cNvSpPr/>
            <p:nvPr/>
          </p:nvSpPr>
          <p:spPr>
            <a:xfrm rot="19495723">
              <a:off x="7412336" y="2205307"/>
              <a:ext cx="4143143" cy="4252828"/>
            </a:xfrm>
            <a:prstGeom prst="arc">
              <a:avLst>
                <a:gd name="adj1" fmla="val 16200000"/>
                <a:gd name="adj2" fmla="val 1880480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1B4C1F-B346-55FD-BDF5-184F488600D4}"/>
              </a:ext>
            </a:extLst>
          </p:cNvPr>
          <p:cNvSpPr txBox="1"/>
          <p:nvPr/>
        </p:nvSpPr>
        <p:spPr>
          <a:xfrm>
            <a:off x="2756643" y="3156322"/>
            <a:ext cx="106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0" smtClean="0"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Logo</a:t>
            </a:r>
            <a:endParaRPr lang="en-US" altLang="ko-KR" sz="3200" b="1" i="0">
              <a:effectLst/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5451" y="3993828"/>
            <a:ext cx="51360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종로서적의 기본 한문 로고를 메인 컬러인 남색으로</a:t>
            </a:r>
            <a:endParaRPr lang="en-US" altLang="ko-KR" sz="1600" smtClean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기준으로 잡아 한눈에 딱 보이는 마크모양으로</a:t>
            </a:r>
            <a:endParaRPr lang="en-US" altLang="ko-KR" sz="1600" smtClean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가독성을 높이고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종로서적의</a:t>
            </a:r>
            <a:r>
              <a:rPr lang="en-US" altLang="ko-KR" sz="160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오래된</a:t>
            </a:r>
            <a:endParaRPr lang="en-US" altLang="ko-KR" sz="1600" smtClean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역사가 보이도록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고전적임을 고려하여</a:t>
            </a:r>
            <a:endParaRPr lang="en-US" altLang="ko-KR" sz="1600" smtClean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로고를 재디자인하였습니다</a:t>
            </a:r>
            <a:r>
              <a:rPr lang="en-US" altLang="ko-KR" sz="160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r>
              <a:rPr lang="ko-KR" altLang="en-US" sz="160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24903" y="1467812"/>
            <a:ext cx="4725655" cy="48261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502374" y="1014316"/>
            <a:ext cx="4725655" cy="4826103"/>
          </a:xfrm>
          <a:prstGeom prst="ellipse">
            <a:avLst/>
          </a:prstGeom>
          <a:solidFill>
            <a:schemeClr val="bg1">
              <a:alpha val="86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618" y="1467812"/>
            <a:ext cx="785151" cy="785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31B4C1F-B346-55FD-BDF5-184F488600D4}"/>
              </a:ext>
            </a:extLst>
          </p:cNvPr>
          <p:cNvSpPr txBox="1"/>
          <p:nvPr/>
        </p:nvSpPr>
        <p:spPr>
          <a:xfrm>
            <a:off x="8238769" y="2823643"/>
            <a:ext cx="1169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0" smtClean="0"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Color</a:t>
            </a:r>
            <a:endParaRPr lang="en-US" altLang="ko-KR" sz="3200" b="1" i="0">
              <a:effectLst/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197" y="1771169"/>
            <a:ext cx="827513" cy="827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138" y="1304769"/>
            <a:ext cx="853309" cy="853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01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/>
          <p:cNvSpPr/>
          <p:nvPr/>
        </p:nvSpPr>
        <p:spPr>
          <a:xfrm>
            <a:off x="9679152" y="2189460"/>
            <a:ext cx="1529905" cy="152990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517647" y="2462719"/>
            <a:ext cx="3899008" cy="389900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Elegant Cream Ellipse Portfolio presentation templat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5" y="3356132"/>
            <a:ext cx="5602757" cy="314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9578149" y="2072294"/>
            <a:ext cx="1743075" cy="1743075"/>
          </a:xfrm>
          <a:prstGeom prst="ellipse">
            <a:avLst/>
          </a:prstGeom>
          <a:noFill/>
          <a:ln w="38100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그 시절 만남의 장소, 종로서적의 추억이 돌아오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89" y="2578662"/>
            <a:ext cx="3667125" cy="3667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7633589" y="2578661"/>
            <a:ext cx="3667125" cy="3667125"/>
          </a:xfrm>
          <a:prstGeom prst="ellips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768275" y="2696589"/>
            <a:ext cx="3431269" cy="3431269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98870" y="4014209"/>
            <a:ext cx="183705" cy="183705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729447" y="4637656"/>
            <a:ext cx="115319" cy="115319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892100" y="5135034"/>
            <a:ext cx="183705" cy="183705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1218570" y="3890035"/>
            <a:ext cx="373835" cy="373835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307801" y="2236115"/>
            <a:ext cx="4352215" cy="43522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1812178" y="3699097"/>
            <a:ext cx="183705" cy="183705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08127" y="5604742"/>
            <a:ext cx="599217" cy="599217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470308" y="6566610"/>
            <a:ext cx="115319" cy="115319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978771" y="6440565"/>
            <a:ext cx="183705" cy="183705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692364" y="521294"/>
            <a:ext cx="108914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92364" y="3179036"/>
            <a:ext cx="0" cy="336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068565" y="2132766"/>
            <a:ext cx="1594392" cy="15943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6879844" y="3790949"/>
            <a:ext cx="115319" cy="115319"/>
          </a:xfrm>
          <a:prstGeom prst="ellipse">
            <a:avLst/>
          </a:prstGeom>
          <a:solidFill>
            <a:srgbClr val="E9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27" y="4143451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557019" y="3090620"/>
            <a:ext cx="3393952" cy="1609266"/>
          </a:xfrm>
          <a:prstGeom prst="roundRect">
            <a:avLst>
              <a:gd name="adj" fmla="val 50000"/>
            </a:avLst>
          </a:prstGeom>
          <a:solidFill>
            <a:srgbClr val="E93D6F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78564" y="2456724"/>
            <a:ext cx="3029807" cy="207662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7903" y="2639951"/>
            <a:ext cx="10601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i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lang="ko-KR" altLang="en-US" sz="4400" b="1" i="1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1809" y="3614281"/>
            <a:ext cx="2065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1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주제선정</a:t>
            </a:r>
            <a:endParaRPr lang="ko-KR" altLang="en-US" sz="2400" b="1" i="1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4269" y="3399607"/>
            <a:ext cx="3548355" cy="160926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474433" y="2741383"/>
            <a:ext cx="3748192" cy="207662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592214" y="3095085"/>
            <a:ext cx="3708379" cy="1609266"/>
          </a:xfrm>
          <a:prstGeom prst="roundRect">
            <a:avLst>
              <a:gd name="adj" fmla="val 50000"/>
            </a:avLst>
          </a:prstGeom>
          <a:solidFill>
            <a:srgbClr val="E93D6F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42588" y="2461189"/>
            <a:ext cx="3648791" cy="207662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164774" y="3052893"/>
            <a:ext cx="12038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i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lang="ko-KR" altLang="en-US" sz="4400" b="1" i="1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25216" y="4027223"/>
            <a:ext cx="2065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1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자료조사</a:t>
            </a:r>
            <a:endParaRPr lang="ko-KR" altLang="en-US" sz="2400" b="1" i="1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559203" y="3399607"/>
            <a:ext cx="3301899" cy="160926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60320" y="2761245"/>
            <a:ext cx="3500782" cy="207662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64945" y="2644006"/>
            <a:ext cx="10210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i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lang="ko-KR" altLang="en-US" sz="4400" b="1" i="1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57139" y="3618336"/>
            <a:ext cx="2065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기획</a:t>
            </a:r>
            <a:endParaRPr lang="ko-KR" altLang="en-US" sz="2400" b="1" i="1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19447" y="2932244"/>
            <a:ext cx="1354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i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  <a:endParaRPr lang="ko-KR" altLang="en-US" sz="4400" b="1" i="1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08036" y="3906574"/>
            <a:ext cx="2065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구현</a:t>
            </a:r>
            <a:endParaRPr lang="ko-KR" altLang="en-US" sz="2400" b="1" i="1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737508" y="2456724"/>
            <a:ext cx="3454492" cy="2361287"/>
          </a:xfrm>
          <a:custGeom>
            <a:avLst/>
            <a:gdLst>
              <a:gd name="connsiteX0" fmla="*/ 0 w 4452334"/>
              <a:gd name="connsiteY0" fmla="*/ 1038314 h 2076628"/>
              <a:gd name="connsiteX1" fmla="*/ 1038314 w 4452334"/>
              <a:gd name="connsiteY1" fmla="*/ 0 h 2076628"/>
              <a:gd name="connsiteX2" fmla="*/ 3414020 w 4452334"/>
              <a:gd name="connsiteY2" fmla="*/ 0 h 2076628"/>
              <a:gd name="connsiteX3" fmla="*/ 4452334 w 4452334"/>
              <a:gd name="connsiteY3" fmla="*/ 1038314 h 2076628"/>
              <a:gd name="connsiteX4" fmla="*/ 4452334 w 4452334"/>
              <a:gd name="connsiteY4" fmla="*/ 1038314 h 2076628"/>
              <a:gd name="connsiteX5" fmla="*/ 3414020 w 4452334"/>
              <a:gd name="connsiteY5" fmla="*/ 2076628 h 2076628"/>
              <a:gd name="connsiteX6" fmla="*/ 1038314 w 4452334"/>
              <a:gd name="connsiteY6" fmla="*/ 2076628 h 2076628"/>
              <a:gd name="connsiteX7" fmla="*/ 0 w 4452334"/>
              <a:gd name="connsiteY7" fmla="*/ 1038314 h 2076628"/>
              <a:gd name="connsiteX0" fmla="*/ 0 w 4452334"/>
              <a:gd name="connsiteY0" fmla="*/ 1038314 h 2076628"/>
              <a:gd name="connsiteX1" fmla="*/ 1038314 w 4452334"/>
              <a:gd name="connsiteY1" fmla="*/ 0 h 2076628"/>
              <a:gd name="connsiteX2" fmla="*/ 3414020 w 4452334"/>
              <a:gd name="connsiteY2" fmla="*/ 0 h 2076628"/>
              <a:gd name="connsiteX3" fmla="*/ 4452334 w 4452334"/>
              <a:gd name="connsiteY3" fmla="*/ 1038314 h 2076628"/>
              <a:gd name="connsiteX4" fmla="*/ 3414020 w 4452334"/>
              <a:gd name="connsiteY4" fmla="*/ 2076628 h 2076628"/>
              <a:gd name="connsiteX5" fmla="*/ 1038314 w 4452334"/>
              <a:gd name="connsiteY5" fmla="*/ 2076628 h 2076628"/>
              <a:gd name="connsiteX6" fmla="*/ 0 w 4452334"/>
              <a:gd name="connsiteY6" fmla="*/ 1038314 h 2076628"/>
              <a:gd name="connsiteX0" fmla="*/ 0 w 3710983"/>
              <a:gd name="connsiteY0" fmla="*/ 1038314 h 2076628"/>
              <a:gd name="connsiteX1" fmla="*/ 1038314 w 3710983"/>
              <a:gd name="connsiteY1" fmla="*/ 0 h 2076628"/>
              <a:gd name="connsiteX2" fmla="*/ 3414020 w 3710983"/>
              <a:gd name="connsiteY2" fmla="*/ 0 h 2076628"/>
              <a:gd name="connsiteX3" fmla="*/ 3414020 w 3710983"/>
              <a:gd name="connsiteY3" fmla="*/ 2076628 h 2076628"/>
              <a:gd name="connsiteX4" fmla="*/ 1038314 w 3710983"/>
              <a:gd name="connsiteY4" fmla="*/ 2076628 h 2076628"/>
              <a:gd name="connsiteX5" fmla="*/ 0 w 3710983"/>
              <a:gd name="connsiteY5" fmla="*/ 1038314 h 2076628"/>
              <a:gd name="connsiteX0" fmla="*/ 0 w 3951588"/>
              <a:gd name="connsiteY0" fmla="*/ 1038314 h 2076628"/>
              <a:gd name="connsiteX1" fmla="*/ 1038314 w 3951588"/>
              <a:gd name="connsiteY1" fmla="*/ 0 h 2076628"/>
              <a:gd name="connsiteX2" fmla="*/ 3781490 w 3951588"/>
              <a:gd name="connsiteY2" fmla="*/ 17092 h 2076628"/>
              <a:gd name="connsiteX3" fmla="*/ 3414020 w 3951588"/>
              <a:gd name="connsiteY3" fmla="*/ 2076628 h 2076628"/>
              <a:gd name="connsiteX4" fmla="*/ 1038314 w 3951588"/>
              <a:gd name="connsiteY4" fmla="*/ 2076628 h 2076628"/>
              <a:gd name="connsiteX5" fmla="*/ 0 w 3951588"/>
              <a:gd name="connsiteY5" fmla="*/ 1038314 h 2076628"/>
              <a:gd name="connsiteX0" fmla="*/ 0 w 3781490"/>
              <a:gd name="connsiteY0" fmla="*/ 1038314 h 2076628"/>
              <a:gd name="connsiteX1" fmla="*/ 1038314 w 3781490"/>
              <a:gd name="connsiteY1" fmla="*/ 0 h 2076628"/>
              <a:gd name="connsiteX2" fmla="*/ 3781490 w 3781490"/>
              <a:gd name="connsiteY2" fmla="*/ 17092 h 2076628"/>
              <a:gd name="connsiteX3" fmla="*/ 3414020 w 3781490"/>
              <a:gd name="connsiteY3" fmla="*/ 2076628 h 2076628"/>
              <a:gd name="connsiteX4" fmla="*/ 1038314 w 3781490"/>
              <a:gd name="connsiteY4" fmla="*/ 2076628 h 2076628"/>
              <a:gd name="connsiteX5" fmla="*/ 0 w 3781490"/>
              <a:gd name="connsiteY5" fmla="*/ 1038314 h 2076628"/>
              <a:gd name="connsiteX0" fmla="*/ 0 w 3947972"/>
              <a:gd name="connsiteY0" fmla="*/ 1038314 h 2085174"/>
              <a:gd name="connsiteX1" fmla="*/ 1038314 w 3947972"/>
              <a:gd name="connsiteY1" fmla="*/ 0 h 2085174"/>
              <a:gd name="connsiteX2" fmla="*/ 3781490 w 3947972"/>
              <a:gd name="connsiteY2" fmla="*/ 17092 h 2085174"/>
              <a:gd name="connsiteX3" fmla="*/ 3772943 w 3947972"/>
              <a:gd name="connsiteY3" fmla="*/ 2085174 h 2085174"/>
              <a:gd name="connsiteX4" fmla="*/ 1038314 w 3947972"/>
              <a:gd name="connsiteY4" fmla="*/ 2076628 h 2085174"/>
              <a:gd name="connsiteX5" fmla="*/ 0 w 3947972"/>
              <a:gd name="connsiteY5" fmla="*/ 1038314 h 2085174"/>
              <a:gd name="connsiteX0" fmla="*/ 0 w 3781490"/>
              <a:gd name="connsiteY0" fmla="*/ 1038314 h 2085174"/>
              <a:gd name="connsiteX1" fmla="*/ 1038314 w 3781490"/>
              <a:gd name="connsiteY1" fmla="*/ 0 h 2085174"/>
              <a:gd name="connsiteX2" fmla="*/ 3781490 w 3781490"/>
              <a:gd name="connsiteY2" fmla="*/ 17092 h 2085174"/>
              <a:gd name="connsiteX3" fmla="*/ 3772943 w 3781490"/>
              <a:gd name="connsiteY3" fmla="*/ 2085174 h 2085174"/>
              <a:gd name="connsiteX4" fmla="*/ 1038314 w 3781490"/>
              <a:gd name="connsiteY4" fmla="*/ 2076628 h 2085174"/>
              <a:gd name="connsiteX5" fmla="*/ 0 w 3781490"/>
              <a:gd name="connsiteY5" fmla="*/ 1038314 h 208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1490" h="2085174">
                <a:moveTo>
                  <a:pt x="0" y="1038314"/>
                </a:moveTo>
                <a:cubicBezTo>
                  <a:pt x="0" y="464869"/>
                  <a:pt x="464869" y="0"/>
                  <a:pt x="1038314" y="0"/>
                </a:cubicBezTo>
                <a:lnTo>
                  <a:pt x="3781490" y="17092"/>
                </a:lnTo>
                <a:cubicBezTo>
                  <a:pt x="3767243" y="1072498"/>
                  <a:pt x="3758696" y="1662157"/>
                  <a:pt x="3772943" y="2085174"/>
                </a:cubicBezTo>
                <a:lnTo>
                  <a:pt x="1038314" y="2076628"/>
                </a:lnTo>
                <a:cubicBezTo>
                  <a:pt x="464869" y="2076628"/>
                  <a:pt x="0" y="1611759"/>
                  <a:pt x="0" y="1038314"/>
                </a:cubicBezTo>
                <a:close/>
              </a:path>
            </a:pathLst>
          </a:custGeom>
          <a:solidFill>
            <a:srgbClr val="E93D6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314734" y="2918698"/>
            <a:ext cx="10549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i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05</a:t>
            </a:r>
            <a:endParaRPr lang="ko-KR" altLang="en-US" sz="4400" b="1" i="1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05681" y="3893028"/>
            <a:ext cx="2065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평가</a:t>
            </a:r>
            <a:endParaRPr lang="ko-KR" altLang="en-US" sz="2400" b="1" i="1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697231" y="240858"/>
            <a:ext cx="2228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</a:t>
            </a:r>
            <a:endParaRPr lang="ko-KR" altLang="en-US" sz="3600" b="1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92364" y="564024"/>
            <a:ext cx="901565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2259594" y="158676"/>
            <a:ext cx="7108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u="sng" smtClean="0">
                <a:solidFill>
                  <a:srgbClr val="E93D6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HOME</a:t>
            </a:r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/ TOPIC / DATA / PLANNING / REALIZATION / EVALUATION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</a:endParaRPr>
          </a:p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97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92364" y="564024"/>
            <a:ext cx="108914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0296301" y="176142"/>
            <a:ext cx="120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032754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021101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rot="10800000" flipH="1">
            <a:off x="1108298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 rot="10800000">
            <a:off x="1096645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59594" y="158676"/>
            <a:ext cx="7108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HOME / </a:t>
            </a:r>
            <a:r>
              <a:rPr lang="en-US" altLang="ko-KR" b="1" u="sng" smtClean="0">
                <a:solidFill>
                  <a:srgbClr val="E93D6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TOPIC</a:t>
            </a:r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/ DATA / PLANNING / REALIZATION / EVALUATION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</a:endParaRPr>
          </a:p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92364" y="3179036"/>
            <a:ext cx="0" cy="336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legant Cream Ellipse Portfolio presentation templat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26" y="1102511"/>
            <a:ext cx="70485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39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92364" y="564024"/>
            <a:ext cx="108914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296301" y="176142"/>
            <a:ext cx="120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032754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021101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rot="10800000" flipH="1">
            <a:off x="1108298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 rot="10800000">
            <a:off x="1096645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59594" y="158676"/>
            <a:ext cx="7108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HOME / TOPIC / </a:t>
            </a:r>
            <a:r>
              <a:rPr lang="en-US" altLang="ko-KR" b="1" u="sng" smtClean="0">
                <a:solidFill>
                  <a:srgbClr val="E93D6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DATA</a:t>
            </a:r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/ PLANNING / REALIZATION / EVALUATION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</a:endParaRPr>
          </a:p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92364" y="3179036"/>
            <a:ext cx="0" cy="336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27" y="6249033"/>
            <a:ext cx="549481" cy="5494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3"/>
          <a:stretch/>
        </p:blipFill>
        <p:spPr>
          <a:xfrm>
            <a:off x="10121840" y="6387867"/>
            <a:ext cx="1180094" cy="3093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10121840" y="6767093"/>
            <a:ext cx="1936276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83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92364" y="564024"/>
            <a:ext cx="108914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296301" y="176142"/>
            <a:ext cx="120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032754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021101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rot="10800000" flipH="1">
            <a:off x="1108298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 rot="10800000">
            <a:off x="1096645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59594" y="158676"/>
            <a:ext cx="7108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HOME / TOPIC / DATA / </a:t>
            </a:r>
            <a:r>
              <a:rPr lang="en-US" altLang="ko-KR" b="1" u="sng" smtClean="0">
                <a:solidFill>
                  <a:srgbClr val="E93D6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PLANNING</a:t>
            </a:r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/ REALIZATION / EVALUATION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</a:endParaRPr>
          </a:p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92364" y="3179036"/>
            <a:ext cx="0" cy="336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Elegant Cream Ellipse Portfolio presentation templat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64" y="4716046"/>
            <a:ext cx="3373357" cy="189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910" y="6094360"/>
            <a:ext cx="549481" cy="5494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3"/>
          <a:stretch/>
        </p:blipFill>
        <p:spPr>
          <a:xfrm>
            <a:off x="9975423" y="6233194"/>
            <a:ext cx="1180094" cy="309347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9975423" y="6612420"/>
            <a:ext cx="1936276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26708" y="1322574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이름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6708" y="1801219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나이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26708" y="2265789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직업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6708" y="2730359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취미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26708" y="3194929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라이프 스타일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26708" y="3720761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얻고자 하는 것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56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92364" y="564024"/>
            <a:ext cx="108914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296301" y="176142"/>
            <a:ext cx="120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032754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021101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rot="10800000" flipH="1">
            <a:off x="1108298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 rot="10800000">
            <a:off x="1096645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59594" y="158676"/>
            <a:ext cx="7108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HOME / TOPIC / DATA / </a:t>
            </a:r>
            <a:r>
              <a:rPr lang="en-US" altLang="ko-KR" b="1" u="sng" smtClean="0">
                <a:solidFill>
                  <a:srgbClr val="E93D6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PLANNING</a:t>
            </a:r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/ REALIZATION / EVALUATION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</a:endParaRPr>
          </a:p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92364" y="3179036"/>
            <a:ext cx="0" cy="336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Elegant Cream Ellipse Portfolio presentation templat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64" y="4716046"/>
            <a:ext cx="3373357" cy="189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910" y="6094360"/>
            <a:ext cx="549481" cy="5494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3"/>
          <a:stretch/>
        </p:blipFill>
        <p:spPr>
          <a:xfrm>
            <a:off x="9975423" y="6233194"/>
            <a:ext cx="1180094" cy="309347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9975423" y="6612420"/>
            <a:ext cx="1936276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26708" y="1322574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이름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6708" y="1801219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나이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26708" y="2265789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직업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6708" y="2730359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취미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26708" y="3194929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라이프 스타일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26708" y="3720761"/>
            <a:ext cx="20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얻고자 하는 것 </a:t>
            </a:r>
            <a:r>
              <a:rPr lang="en-US" altLang="ko-KR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endParaRPr lang="ko-KR" altLang="en-US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85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692363" y="564024"/>
            <a:ext cx="9264084" cy="629397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92364" y="564024"/>
            <a:ext cx="108914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296301" y="176142"/>
            <a:ext cx="120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032754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021101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rot="10800000" flipH="1">
            <a:off x="1108298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 rot="10800000">
            <a:off x="1096645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692364" y="3179036"/>
            <a:ext cx="0" cy="336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27" y="6249033"/>
            <a:ext cx="549481" cy="5494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3"/>
          <a:stretch/>
        </p:blipFill>
        <p:spPr>
          <a:xfrm>
            <a:off x="10121840" y="6387867"/>
            <a:ext cx="1180094" cy="3093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10121840" y="6767093"/>
            <a:ext cx="1936276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9864594" y="5922197"/>
            <a:ext cx="183705" cy="183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260424" y="5636220"/>
            <a:ext cx="105048" cy="105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l="12840" r="12462" b="65242"/>
          <a:stretch/>
        </p:blipFill>
        <p:spPr>
          <a:xfrm>
            <a:off x="915277" y="705421"/>
            <a:ext cx="2871387" cy="6006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rcRect l="12362" t="34825" r="12234" b="32536"/>
          <a:stretch/>
        </p:blipFill>
        <p:spPr>
          <a:xfrm>
            <a:off x="3936122" y="705421"/>
            <a:ext cx="2905571" cy="6006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rcRect l="12184" t="67514" r="12313"/>
          <a:stretch/>
        </p:blipFill>
        <p:spPr>
          <a:xfrm>
            <a:off x="7007086" y="705421"/>
            <a:ext cx="2854296" cy="5999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직사각형 56"/>
          <p:cNvSpPr/>
          <p:nvPr/>
        </p:nvSpPr>
        <p:spPr>
          <a:xfrm>
            <a:off x="10211915" y="2889621"/>
            <a:ext cx="16802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Wireframe</a:t>
            </a:r>
          </a:p>
          <a:p>
            <a:pPr algn="ctr"/>
            <a:r>
              <a:rPr lang="en-US" altLang="ko-KR" sz="2800" b="1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(Main</a:t>
            </a:r>
            <a:r>
              <a:rPr lang="en-US" altLang="ko-KR" sz="2800" b="1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)</a:t>
            </a:r>
            <a:endParaRPr lang="en-US" altLang="ko-KR" sz="2800" b="1">
              <a:solidFill>
                <a:schemeClr val="bg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526970" y="430620"/>
            <a:ext cx="760576" cy="791479"/>
            <a:chOff x="692364" y="705420"/>
            <a:chExt cx="760576" cy="791479"/>
          </a:xfrm>
        </p:grpSpPr>
        <p:cxnSp>
          <p:nvCxnSpPr>
            <p:cNvPr id="62" name="직선 연결선 61"/>
            <p:cNvCxnSpPr/>
            <p:nvPr/>
          </p:nvCxnSpPr>
          <p:spPr>
            <a:xfrm>
              <a:off x="692364" y="705420"/>
              <a:ext cx="76057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692364" y="705420"/>
              <a:ext cx="0" cy="79147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타원 63"/>
          <p:cNvSpPr/>
          <p:nvPr/>
        </p:nvSpPr>
        <p:spPr>
          <a:xfrm>
            <a:off x="332746" y="920365"/>
            <a:ext cx="105048" cy="105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>
            <a:off x="610519" y="761961"/>
            <a:ext cx="0" cy="7349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524294" y="1223709"/>
            <a:ext cx="183705" cy="183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/>
          <p:nvPr/>
        </p:nvCxnSpPr>
        <p:spPr>
          <a:xfrm>
            <a:off x="526791" y="525455"/>
            <a:ext cx="0" cy="35992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248319" y="176142"/>
            <a:ext cx="860981" cy="714599"/>
          </a:xfrm>
          <a:prstGeom prst="line">
            <a:avLst/>
          </a:prstGeom>
          <a:ln w="19050">
            <a:solidFill>
              <a:srgbClr val="E93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259594" y="158676"/>
            <a:ext cx="7108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HOME / TOPIC / DATA / </a:t>
            </a:r>
            <a:r>
              <a:rPr lang="en-US" altLang="ko-KR" b="1" smtClean="0">
                <a:solidFill>
                  <a:srgbClr val="E93D6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PLANNING</a:t>
            </a:r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/ REALIZATION / EVALUATION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</a:endParaRPr>
          </a:p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06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692363" y="564024"/>
            <a:ext cx="8297813" cy="629397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92364" y="564024"/>
            <a:ext cx="108914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296301" y="176142"/>
            <a:ext cx="120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032754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021101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rot="10800000" flipH="1">
            <a:off x="1108298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 rot="10800000">
            <a:off x="1096645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692364" y="3179036"/>
            <a:ext cx="0" cy="336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27" y="6249033"/>
            <a:ext cx="549481" cy="5494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3"/>
          <a:stretch/>
        </p:blipFill>
        <p:spPr>
          <a:xfrm>
            <a:off x="10121840" y="6387867"/>
            <a:ext cx="1180094" cy="3093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10121840" y="6767093"/>
            <a:ext cx="1936276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526970" y="430620"/>
            <a:ext cx="760576" cy="791479"/>
            <a:chOff x="692364" y="705420"/>
            <a:chExt cx="760576" cy="791479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692364" y="705420"/>
              <a:ext cx="76057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2364" y="705420"/>
              <a:ext cx="0" cy="79147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타원 32"/>
          <p:cNvSpPr/>
          <p:nvPr/>
        </p:nvSpPr>
        <p:spPr>
          <a:xfrm>
            <a:off x="524294" y="1223709"/>
            <a:ext cx="183705" cy="183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32746" y="920365"/>
            <a:ext cx="105048" cy="105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610519" y="761961"/>
            <a:ext cx="0" cy="7349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8888314" y="6296014"/>
            <a:ext cx="183705" cy="183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9284144" y="6010037"/>
            <a:ext cx="105048" cy="105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787059" y="2889621"/>
            <a:ext cx="16802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Wireframe</a:t>
            </a:r>
          </a:p>
          <a:p>
            <a:pPr algn="ctr"/>
            <a:r>
              <a:rPr lang="en-US" altLang="ko-KR" sz="2800" b="1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(Sub)</a:t>
            </a:r>
            <a:endParaRPr lang="en-US" altLang="ko-KR" sz="2800" b="1">
              <a:solidFill>
                <a:schemeClr val="bg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2460" t="-1" r="12874" b="55863"/>
          <a:stretch/>
        </p:blipFill>
        <p:spPr>
          <a:xfrm>
            <a:off x="2004126" y="622811"/>
            <a:ext cx="2807156" cy="6175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1445" t="49648" r="12342"/>
          <a:stretch/>
        </p:blipFill>
        <p:spPr>
          <a:xfrm>
            <a:off x="5389567" y="622629"/>
            <a:ext cx="2840970" cy="6175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2" name="직선 연결선 31"/>
          <p:cNvCxnSpPr/>
          <p:nvPr/>
        </p:nvCxnSpPr>
        <p:spPr>
          <a:xfrm>
            <a:off x="666725" y="5100991"/>
            <a:ext cx="0" cy="14415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26791" y="525455"/>
            <a:ext cx="0" cy="35992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248319" y="176142"/>
            <a:ext cx="860981" cy="714599"/>
          </a:xfrm>
          <a:prstGeom prst="line">
            <a:avLst/>
          </a:prstGeom>
          <a:ln w="19050">
            <a:solidFill>
              <a:srgbClr val="E93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259594" y="158676"/>
            <a:ext cx="7108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HOME / TOPIC / DATA / </a:t>
            </a:r>
            <a:r>
              <a:rPr lang="en-US" altLang="ko-KR" b="1" smtClean="0">
                <a:solidFill>
                  <a:srgbClr val="E93D6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PLANNING</a:t>
            </a:r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/ REALIZATION / EVALUATION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</a:endParaRPr>
          </a:p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08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692363" y="564024"/>
            <a:ext cx="8297813" cy="629397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92364" y="564024"/>
            <a:ext cx="108914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296301" y="176142"/>
            <a:ext cx="120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</a:t>
            </a:r>
            <a:endParaRPr lang="ko-KR" altLang="en-US">
              <a:solidFill>
                <a:schemeClr val="bg1"/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032754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021101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rot="10800000" flipH="1">
            <a:off x="11082989" y="798945"/>
            <a:ext cx="384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 rot="10800000">
            <a:off x="10966457" y="669853"/>
            <a:ext cx="617402" cy="2505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9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692364" y="3179036"/>
            <a:ext cx="0" cy="33635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27" y="6249033"/>
            <a:ext cx="549481" cy="5494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3"/>
          <a:stretch/>
        </p:blipFill>
        <p:spPr>
          <a:xfrm>
            <a:off x="10121840" y="6387867"/>
            <a:ext cx="1180094" cy="3093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10121840" y="6767093"/>
            <a:ext cx="1936276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526970" y="430620"/>
            <a:ext cx="760576" cy="791479"/>
            <a:chOff x="692364" y="705420"/>
            <a:chExt cx="760576" cy="791479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692364" y="705420"/>
              <a:ext cx="76057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2364" y="705420"/>
              <a:ext cx="0" cy="79147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타원 32"/>
          <p:cNvSpPr/>
          <p:nvPr/>
        </p:nvSpPr>
        <p:spPr>
          <a:xfrm>
            <a:off x="524294" y="1223709"/>
            <a:ext cx="183705" cy="183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32746" y="920365"/>
            <a:ext cx="105048" cy="105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610519" y="761961"/>
            <a:ext cx="0" cy="7349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8888314" y="6296014"/>
            <a:ext cx="183705" cy="183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9284144" y="6010037"/>
            <a:ext cx="105048" cy="105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66725" y="5100991"/>
            <a:ext cx="0" cy="14415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26791" y="525455"/>
            <a:ext cx="0" cy="35992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248319" y="176142"/>
            <a:ext cx="860981" cy="714599"/>
          </a:xfrm>
          <a:prstGeom prst="line">
            <a:avLst/>
          </a:prstGeom>
          <a:ln w="19050">
            <a:solidFill>
              <a:srgbClr val="E93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402" y="605233"/>
            <a:ext cx="2859808" cy="61932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361" y="605233"/>
            <a:ext cx="2859809" cy="61932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9787860" y="2889621"/>
            <a:ext cx="16786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Prototype</a:t>
            </a:r>
          </a:p>
          <a:p>
            <a:pPr algn="ctr"/>
            <a:r>
              <a:rPr lang="en-US" altLang="ko-KR" sz="2800" b="1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(Main)</a:t>
            </a:r>
            <a:endParaRPr lang="en-US" altLang="ko-KR" sz="2800" b="1">
              <a:solidFill>
                <a:schemeClr val="bg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259594" y="158676"/>
            <a:ext cx="7108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HOME / TOPIC / DATA / </a:t>
            </a:r>
            <a:r>
              <a:rPr lang="en-US" altLang="ko-KR" b="1" smtClean="0">
                <a:solidFill>
                  <a:srgbClr val="E93D6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PLANNING</a:t>
            </a:r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/ REALIZATION / EVALUATION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</a:endParaRPr>
          </a:p>
          <a:p>
            <a:pPr algn="ctr"/>
            <a:r>
              <a:rPr lang="en-US" altLang="ko-KR" smtClean="0">
                <a:solidFill>
                  <a:schemeClr val="bg1">
                    <a:lumMod val="6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</a:t>
            </a:r>
            <a:endParaRPr lang="ko-KR" altLang="en-US">
              <a:solidFill>
                <a:schemeClr val="bg1">
                  <a:lumMod val="65000"/>
                </a:schemeClr>
              </a:solidFill>
              <a:latin typeface="MS UI Gothic" panose="020B0600070205080204" pitchFamily="34" charset="-128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860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239</Words>
  <Application>Microsoft Office PowerPoint</Application>
  <PresentationFormat>와이드스크린</PresentationFormat>
  <Paragraphs>75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Adobe 고딕 Std B</vt:lpstr>
      <vt:lpstr>MS UI Gothic</vt:lpstr>
      <vt:lpstr>맑은 고딕</vt:lpstr>
      <vt:lpstr>한컴 고딕</vt:lpstr>
      <vt:lpstr>Arial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YONSAI</cp:lastModifiedBy>
  <cp:revision>30</cp:revision>
  <dcterms:created xsi:type="dcterms:W3CDTF">2024-04-02T00:21:04Z</dcterms:created>
  <dcterms:modified xsi:type="dcterms:W3CDTF">2024-04-02T08:36:19Z</dcterms:modified>
</cp:coreProperties>
</file>